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4629"/>
  </p:normalViewPr>
  <p:slideViewPr>
    <p:cSldViewPr snapToGrid="0">
      <p:cViewPr varScale="1">
        <p:scale>
          <a:sx n="56" d="100"/>
          <a:sy n="56" d="100"/>
        </p:scale>
        <p:origin x="2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9354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0110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9271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58394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9488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0722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3472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69908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55917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7046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5038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5BE71-56C3-0347-9898-7A6DA0190205}" type="datetimeFigureOut">
              <a:rPr lang="en-TR" smtClean="0"/>
              <a:t>4.07.2026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E287B-ED7E-7746-85F9-1E91C4E36C1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9237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DDA9DA4-ABB9-7C57-C5D5-EEE8DA7FE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179"/>
            <a:ext cx="6858000" cy="969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972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Emrah Aydoğan</dc:creator>
  <cp:lastModifiedBy>Emrah Aydoğan</cp:lastModifiedBy>
  <cp:revision>2</cp:revision>
  <dcterms:created xsi:type="dcterms:W3CDTF">2026-07-04T10:19:30Z</dcterms:created>
  <dcterms:modified xsi:type="dcterms:W3CDTF">2026-07-04T11:24:14Z</dcterms:modified>
</cp:coreProperties>
</file>