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29"/>
  </p:normalViewPr>
  <p:slideViewPr>
    <p:cSldViewPr snapToGrid="0">
      <p:cViewPr varScale="1">
        <p:scale>
          <a:sx n="56" d="100"/>
          <a:sy n="56" d="100"/>
        </p:scale>
        <p:origin x="2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5896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4634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727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73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6750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7424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701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6059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580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374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8921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BE71-56C3-0347-9898-7A6DA0190205}" type="datetimeFigureOut">
              <a:rPr lang="en-TR" smtClean="0"/>
              <a:t>4.07.2026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287B-ED7E-7746-85F9-1E91C4E36C1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6123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40C03F-00A5-2B18-8254-0008B1C0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14500" y="171450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Emrah Aydoğan</dc:creator>
  <cp:lastModifiedBy>Emrah Aydoğan</cp:lastModifiedBy>
  <cp:revision>1</cp:revision>
  <dcterms:created xsi:type="dcterms:W3CDTF">2026-07-04T10:19:30Z</dcterms:created>
  <dcterms:modified xsi:type="dcterms:W3CDTF">2026-07-04T10:49:14Z</dcterms:modified>
</cp:coreProperties>
</file>